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  <p:sldMasterId id="2147484086" r:id="rId2"/>
  </p:sldMasterIdLst>
  <p:notesMasterIdLst>
    <p:notesMasterId r:id="rId7"/>
  </p:notesMasterIdLst>
  <p:sldIdLst>
    <p:sldId id="256" r:id="rId3"/>
    <p:sldId id="289" r:id="rId4"/>
    <p:sldId id="292" r:id="rId5"/>
    <p:sldId id="293" r:id="rId6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openxmlformats.org/officeDocument/2006/relationships/slide" Target="slides/slide1.xml" Id="rId3" /><Relationship Type="http://schemas.openxmlformats.org/officeDocument/2006/relationships/notesMaster" Target="notesMasters/notesMaster1.xml" Id="rId7" /><Relationship Type="http://schemas.openxmlformats.org/officeDocument/2006/relationships/slideMaster" Target="slideMasters/slideMaster2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tableStyles" Target="tableStyles.xml" Id="rId11" /><Relationship Type="http://schemas.openxmlformats.org/officeDocument/2006/relationships/slide" Target="slides/slide3.xml" Id="rId5" /><Relationship Type="http://schemas.openxmlformats.org/officeDocument/2006/relationships/theme" Target="theme/theme1.xml" Id="rId10" /><Relationship Type="http://schemas.openxmlformats.org/officeDocument/2006/relationships/slide" Target="slides/slide2.xml" Id="rId4" /><Relationship Type="http://schemas.openxmlformats.org/officeDocument/2006/relationships/viewProps" Target="viewProps.xml" Id="rId9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3407"/>
          </a:xfrm>
          <a:prstGeom prst="rect">
            <a:avLst/>
          </a:prstGeom>
        </p:spPr>
        <p:txBody>
          <a:bodyPr vert="horz" lIns="92294" tIns="46148" rIns="92294" bIns="46148" rtlCol="0"/>
          <a:lstStyle>
            <a:lvl1pPr algn="r">
              <a:defRPr sz="1200"/>
            </a:lvl1pPr>
          </a:lstStyle>
          <a:p>
            <a:fld id="{DDB8F0B6-A067-4E7F-AFB4-B9D42C4E43E7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4" tIns="46148" rIns="92294" bIns="4614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4"/>
          </a:xfrm>
          <a:prstGeom prst="rect">
            <a:avLst/>
          </a:prstGeom>
        </p:spPr>
        <p:txBody>
          <a:bodyPr vert="horz" lIns="92294" tIns="46148" rIns="92294" bIns="4614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3406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0"/>
            <a:ext cx="3037840" cy="463406"/>
          </a:xfrm>
          <a:prstGeom prst="rect">
            <a:avLst/>
          </a:prstGeom>
        </p:spPr>
        <p:txBody>
          <a:bodyPr vert="horz" lIns="92294" tIns="46148" rIns="92294" bIns="46148" rtlCol="0" anchor="b"/>
          <a:lstStyle>
            <a:lvl1pPr algn="r">
              <a:defRPr sz="1200"/>
            </a:lvl1pPr>
          </a:lstStyle>
          <a:p>
            <a:fld id="{F4F158DF-B7BA-48D3-9843-B314605CB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9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D00E-D068-470B-9944-1E2DB4525BFE}" type="datetime1">
              <a:rPr lang="en-US" smtClean="0"/>
              <a:t>10/14/2025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142F-4D35-4FFD-B27C-CC30D4923C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7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109A-1B51-4768-AA3C-A6E829ECE02F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6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2EF0-6776-4BE7-8A11-705272A6DCB1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6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348A5BE-BF9E-5648-80FA-A64573B181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890" y="308615"/>
            <a:ext cx="8596310" cy="605786"/>
          </a:xfrm>
        </p:spPr>
        <p:txBody>
          <a:bodyPr numCol="4" spcCol="22860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38"/>
              </a:spcAft>
              <a:defRPr sz="1200" b="1" i="0" spc="0" baseline="0">
                <a:latin typeface="Avenir Next LT Pro" panose="020B0504020202020204" pitchFamily="34" charset="77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Vessel Technologies, Inc.</a:t>
            </a:r>
          </a:p>
          <a:p>
            <a:pPr lvl="0"/>
            <a:endParaRPr lang="en-US"/>
          </a:p>
          <a:p>
            <a:pPr lvl="0"/>
            <a:r>
              <a:rPr lang="en-US"/>
              <a:t>Client Name</a:t>
            </a:r>
          </a:p>
          <a:p>
            <a:pPr lvl="0"/>
            <a:endParaRPr lang="en-US"/>
          </a:p>
          <a:p>
            <a:pPr lvl="0"/>
            <a:r>
              <a:rPr lang="en-US"/>
              <a:t>Presentation 1</a:t>
            </a:r>
          </a:p>
          <a:p>
            <a:pPr lvl="0"/>
            <a:endParaRPr lang="en-US"/>
          </a:p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5815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ductory STATEMENT">
    <p:bg>
      <p:bgPr>
        <a:solidFill>
          <a:srgbClr val="FFB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4361" y="228601"/>
            <a:ext cx="8761412" cy="2423740"/>
          </a:xfrm>
        </p:spPr>
        <p:txBody>
          <a:bodyPr/>
          <a:lstStyle>
            <a:lvl1pPr fontAlgn="t">
              <a:lnSpc>
                <a:spcPts val="63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  <a:defRPr sz="7200" b="0" cap="all" spc="-150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8353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ory STATEMENT resolution">
    <p:bg>
      <p:bgPr>
        <a:solidFill>
          <a:srgbClr val="FFB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4361" y="228601"/>
            <a:ext cx="8761412" cy="2423740"/>
          </a:xfrm>
        </p:spPr>
        <p:txBody>
          <a:bodyPr/>
          <a:lstStyle>
            <a:lvl1pPr fontAlgn="t">
              <a:lnSpc>
                <a:spcPts val="63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  <a:defRPr sz="7200" b="0" cap="all" spc="-150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597FC7-F586-AB4D-9227-6D421ABFB8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4361" y="3729978"/>
            <a:ext cx="8761412" cy="1615827"/>
          </a:xfrm>
        </p:spPr>
        <p:txBody>
          <a:bodyPr/>
          <a:lstStyle>
            <a:lvl1pPr fontAlgn="t">
              <a:lnSpc>
                <a:spcPts val="63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  <a:defRPr sz="7200" b="0" cap="all" spc="-150" baseline="0">
                <a:solidFill>
                  <a:schemeClr val="tx1"/>
                </a:solidFill>
                <a:latin typeface="12 Avenir 35 Light   0217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613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ea of Focus Title Grey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7489" y="1828801"/>
            <a:ext cx="8647112" cy="48731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lnSpc>
                <a:spcPts val="3795"/>
              </a:lnSpc>
              <a:spcBef>
                <a:spcPts val="0"/>
              </a:spcBef>
              <a:defRPr sz="3600" spc="-150" baseline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3900" spc="-113" baseline="0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3900" spc="-113"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0B069F6-8DDB-D047-A8FB-B33E5D73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47" y="191583"/>
            <a:ext cx="8676680" cy="269304"/>
          </a:xfrm>
        </p:spPr>
        <p:txBody>
          <a:bodyPr/>
          <a:lstStyle>
            <a:lvl1pPr>
              <a:defRPr baseline="0">
                <a:solidFill>
                  <a:srgbClr val="FFB4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486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2890" y="1783080"/>
            <a:ext cx="8656637" cy="553998"/>
          </a:xfrm>
        </p:spPr>
        <p:txBody>
          <a:bodyPr/>
          <a:lstStyle>
            <a:lvl1pPr>
              <a:defRPr/>
            </a:lvl1pPr>
            <a:lvl2pPr>
              <a:buFont typeface="+mj-lt"/>
              <a:buAutoNum type="arabicPeriod"/>
              <a:defRPr/>
            </a:lvl2pPr>
            <a:lvl3pPr>
              <a:buFont typeface="Arial" panose="020B0604020202020204" pitchFamily="34" charset="0"/>
              <a:buChar char="•"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73FD863-9798-8245-873D-47A74F78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0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2398B1-795B-D040-9FB4-B6F62DA1E3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685799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3485939C-9D78-3B43-89EF-5147408AF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47" y="191583"/>
            <a:ext cx="8676680" cy="26930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DF17561-DFDA-6C48-8505-4910192CA3FC}"/>
              </a:ext>
            </a:extLst>
          </p:cNvPr>
          <p:cNvSpPr txBox="1">
            <a:spLocks/>
          </p:cNvSpPr>
          <p:nvPr userDrawn="1"/>
        </p:nvSpPr>
        <p:spPr>
          <a:xfrm>
            <a:off x="222847" y="570725"/>
            <a:ext cx="8676680" cy="3616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400" b="0" i="0" kern="1200" spc="-50" baseline="0">
                <a:solidFill>
                  <a:srgbClr val="FFB400"/>
                </a:solidFill>
                <a:latin typeface="Avenir Next Demi Bold" panose="020B0503020202020204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4572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6858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914400" algn="l" rtl="0" eaLnBrk="1" fontAlgn="base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44815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1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186115" y="1801368"/>
            <a:ext cx="5713412" cy="4692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 b="0" spc="-38" baseline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2888" y="1784354"/>
            <a:ext cx="2771775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2381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2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652965" y="1831975"/>
            <a:ext cx="4246562" cy="4692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 b="0" spc="-38" baseline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2888" y="1784355"/>
            <a:ext cx="4248150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748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34D9-24EE-4905-812B-589802E6BC17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04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de W">
    <p:bg>
      <p:bgPr>
        <a:solidFill>
          <a:srgbClr val="63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42888" y="1831975"/>
            <a:ext cx="8656638" cy="472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NeueHaasGroteskDisp Pro Lt" pitchFamily="34" charset="0"/>
            </a:endParaRP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42891" y="1828800"/>
            <a:ext cx="8656637" cy="470535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2847" y="191583"/>
            <a:ext cx="8676680" cy="5386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 (area of focus color)</a:t>
            </a:r>
            <a:br>
              <a:rPr lang="en-US"/>
            </a:br>
            <a:r>
              <a:rPr lang="en-US"/>
              <a:t>Add subtitle (black)</a:t>
            </a:r>
          </a:p>
        </p:txBody>
      </p:sp>
    </p:spTree>
    <p:extLst>
      <p:ext uri="{BB962C8B-B14F-4D97-AF65-F5344CB8AC3E}">
        <p14:creationId xmlns:p14="http://schemas.microsoft.com/office/powerpoint/2010/main" val="576833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1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186115" y="1828800"/>
            <a:ext cx="5713412" cy="472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atin typeface="NeueHaasGroteskDisp Pro Lt" pitchFamily="34" charset="0"/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186115" y="1828799"/>
            <a:ext cx="5713412" cy="4705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42888" y="1784354"/>
            <a:ext cx="2771775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09414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2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2965" y="1831976"/>
            <a:ext cx="4246562" cy="47243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atin typeface="NeueHaasGroteskDisp Pro Lt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652965" y="1851025"/>
            <a:ext cx="4246562" cy="4705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42888" y="1784355"/>
            <a:ext cx="4248150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9085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R2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652965" y="1831976"/>
            <a:ext cx="4246562" cy="47243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atin typeface="NeueHaasGroteskDisp Pro Lt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652965" y="1851025"/>
            <a:ext cx="4246562" cy="4705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42888" y="1784355"/>
            <a:ext cx="4248150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4235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X2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42888" y="1831975"/>
            <a:ext cx="4248150" cy="472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>
              <a:latin typeface="NeueHaasGroteskDisp Pro Lt" pitchFamily="34" charset="0"/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242888" y="1851025"/>
            <a:ext cx="4248150" cy="4705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652963" y="1831975"/>
            <a:ext cx="4248150" cy="4724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350">
              <a:latin typeface="NeueHaasGroteskDisp Pro Lt" pitchFamily="34" charset="0"/>
            </a:endParaRP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1"/>
          </p:nvPr>
        </p:nvSpPr>
        <p:spPr>
          <a:xfrm>
            <a:off x="4652965" y="1851025"/>
            <a:ext cx="4246562" cy="4705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98318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de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242891" y="1829045"/>
            <a:ext cx="8656637" cy="4727448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216827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1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3186115" y="1829045"/>
            <a:ext cx="5713412" cy="4727329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2888" y="1784354"/>
            <a:ext cx="2771775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38267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2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652965" y="1829045"/>
            <a:ext cx="4246562" cy="4727329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42888" y="1783080"/>
            <a:ext cx="4248150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497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2 W 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4246562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652965" y="191584"/>
            <a:ext cx="4246562" cy="6364791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42888" y="1783080"/>
            <a:ext cx="4248150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2010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3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129340" y="1829046"/>
            <a:ext cx="2770187" cy="4727329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2888" y="1783080"/>
            <a:ext cx="5715000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858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289C-AA4B-42B7-BDC4-B7F01FE7EA49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691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3 W 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5735042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129340" y="191584"/>
            <a:ext cx="2770187" cy="6364792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42888" y="1783080"/>
            <a:ext cx="5715000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07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1 w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42891" y="1828800"/>
            <a:ext cx="8656637" cy="6477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2887" y="2695575"/>
            <a:ext cx="8656638" cy="3860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02008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w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42888" y="1828806"/>
            <a:ext cx="4200525" cy="6572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2888" y="2695575"/>
            <a:ext cx="4200525" cy="3860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703763" y="2695575"/>
            <a:ext cx="4195762" cy="3860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4703763" y="1828806"/>
            <a:ext cx="4195762" cy="6572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718242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w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42891" y="1828800"/>
            <a:ext cx="2772455" cy="6477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2888" y="2695575"/>
            <a:ext cx="2772456" cy="3860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1535" y="2695575"/>
            <a:ext cx="2752952" cy="3860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90652" y="1828800"/>
            <a:ext cx="2752951" cy="6477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4"/>
          </p:nvPr>
        </p:nvSpPr>
        <p:spPr>
          <a:xfrm>
            <a:off x="6138865" y="1828800"/>
            <a:ext cx="2760662" cy="6477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38865" y="2695575"/>
            <a:ext cx="2760662" cy="38608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76845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42888" y="1828801"/>
            <a:ext cx="2772456" cy="47275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201535" y="1828801"/>
            <a:ext cx="2752952" cy="47275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38865" y="1828801"/>
            <a:ext cx="2760662" cy="47275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8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42890" y="1828804"/>
            <a:ext cx="8596310" cy="4727575"/>
          </a:xfrm>
        </p:spPr>
        <p:txBody>
          <a:bodyPr numCol="3" spcCol="22860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defRPr sz="900" spc="0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2847" y="191584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5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1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0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242888" y="1831975"/>
            <a:ext cx="5715000" cy="4692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50" b="0" spc="-38" baseline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34091" y="1784355"/>
            <a:ext cx="2865437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4534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2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0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242888" y="1851025"/>
            <a:ext cx="4248150" cy="4705350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52965" y="1784355"/>
            <a:ext cx="4246562" cy="5539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2412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47" y="191580"/>
            <a:ext cx="8676680" cy="26930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242891" y="1828804"/>
            <a:ext cx="4244975" cy="4727575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651375" y="1828804"/>
            <a:ext cx="4248150" cy="4727575"/>
          </a:xfrm>
          <a:prstGeom prst="rect">
            <a:avLst/>
          </a:prstGeom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6260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image no fac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87866" cy="6858000"/>
          </a:xfrm>
          <a:prstGeom prst="rect">
            <a:avLst/>
          </a:prstGeom>
          <a:noFill/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651375" y="0"/>
            <a:ext cx="4487865" cy="6858000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none">
            <a:noAutofit/>
          </a:bodyPr>
          <a:lstStyle>
            <a:lvl1pPr>
              <a:defRPr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280835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AF64-C13F-4990-BEE4-65C62CCD7C22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2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6845-44A6-422F-A222-D9C39FBC353D}" type="datetime1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4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53F3-24A3-417B-BB3D-465C8E9D362C}" type="datetime1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3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3E4E-EB9E-468D-B36A-BC0166400890}" type="datetime1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5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1670FBA-A013-45F0-8C11-120BD08F2E50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2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175CF-B673-474C-BC61-E241757EFBBB}" type="datetime1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3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F7C0F6-59B6-49CE-843E-AC9E80047D35}" type="datetime1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4E8A35-BB67-4627-8F8D-23C296D2801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7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4425" y="208096"/>
            <a:ext cx="8655157" cy="6327508"/>
            <a:chOff x="234897" y="216166"/>
            <a:chExt cx="8655157" cy="6327508"/>
          </a:xfrm>
          <a:noFill/>
        </p:grpSpPr>
        <p:grpSp>
          <p:nvGrpSpPr>
            <p:cNvPr id="6" name="Group 5"/>
            <p:cNvGrpSpPr/>
            <p:nvPr userDrawn="1"/>
          </p:nvGrpSpPr>
          <p:grpSpPr>
            <a:xfrm>
              <a:off x="234897" y="1026641"/>
              <a:ext cx="8655157" cy="654180"/>
              <a:chOff x="234897" y="1024602"/>
              <a:chExt cx="8655157" cy="654180"/>
            </a:xfrm>
            <a:grpFill/>
          </p:grpSpPr>
          <p:sp>
            <p:nvSpPr>
              <p:cNvPr id="56" name="Rectangle 55"/>
              <p:cNvSpPr/>
              <p:nvPr userDrawn="1"/>
            </p:nvSpPr>
            <p:spPr>
              <a:xfrm>
                <a:off x="234897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7" name="Rectangle 56"/>
              <p:cNvSpPr/>
              <p:nvPr userDrawn="1"/>
            </p:nvSpPr>
            <p:spPr>
              <a:xfrm>
                <a:off x="1703872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8" name="Rectangle 57"/>
              <p:cNvSpPr/>
              <p:nvPr userDrawn="1"/>
            </p:nvSpPr>
            <p:spPr>
              <a:xfrm>
                <a:off x="3172849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9" name="Rectangle 58"/>
              <p:cNvSpPr/>
              <p:nvPr userDrawn="1"/>
            </p:nvSpPr>
            <p:spPr>
              <a:xfrm>
                <a:off x="464182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60" name="Rectangle 59"/>
              <p:cNvSpPr/>
              <p:nvPr userDrawn="1"/>
            </p:nvSpPr>
            <p:spPr>
              <a:xfrm>
                <a:off x="6110800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61" name="Rectangle 60"/>
              <p:cNvSpPr/>
              <p:nvPr userDrawn="1"/>
            </p:nvSpPr>
            <p:spPr>
              <a:xfrm>
                <a:off x="757977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7" name="Group 6"/>
            <p:cNvGrpSpPr/>
            <p:nvPr userDrawn="1"/>
          </p:nvGrpSpPr>
          <p:grpSpPr>
            <a:xfrm>
              <a:off x="234897" y="1837116"/>
              <a:ext cx="8655157" cy="654180"/>
              <a:chOff x="234897" y="1024602"/>
              <a:chExt cx="8655157" cy="654180"/>
            </a:xfrm>
            <a:grpFill/>
          </p:grpSpPr>
          <p:sp>
            <p:nvSpPr>
              <p:cNvPr id="50" name="Rectangle 49"/>
              <p:cNvSpPr/>
              <p:nvPr userDrawn="1"/>
            </p:nvSpPr>
            <p:spPr>
              <a:xfrm>
                <a:off x="234897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1" name="Rectangle 50"/>
              <p:cNvSpPr/>
              <p:nvPr userDrawn="1"/>
            </p:nvSpPr>
            <p:spPr>
              <a:xfrm>
                <a:off x="1703872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2" name="Rectangle 51"/>
              <p:cNvSpPr/>
              <p:nvPr userDrawn="1"/>
            </p:nvSpPr>
            <p:spPr>
              <a:xfrm>
                <a:off x="3172849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3" name="Rectangle 52"/>
              <p:cNvSpPr/>
              <p:nvPr userDrawn="1"/>
            </p:nvSpPr>
            <p:spPr>
              <a:xfrm>
                <a:off x="464182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4" name="Rectangle 53"/>
              <p:cNvSpPr/>
              <p:nvPr userDrawn="1"/>
            </p:nvSpPr>
            <p:spPr>
              <a:xfrm>
                <a:off x="6110800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55" name="Rectangle 54"/>
              <p:cNvSpPr/>
              <p:nvPr userDrawn="1"/>
            </p:nvSpPr>
            <p:spPr>
              <a:xfrm>
                <a:off x="757977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8" name="Group 7"/>
            <p:cNvGrpSpPr/>
            <p:nvPr userDrawn="1"/>
          </p:nvGrpSpPr>
          <p:grpSpPr>
            <a:xfrm>
              <a:off x="234897" y="2647591"/>
              <a:ext cx="8655157" cy="654180"/>
              <a:chOff x="234897" y="1024602"/>
              <a:chExt cx="8655157" cy="654180"/>
            </a:xfrm>
            <a:grpFill/>
          </p:grpSpPr>
          <p:sp>
            <p:nvSpPr>
              <p:cNvPr id="44" name="Rectangle 43"/>
              <p:cNvSpPr/>
              <p:nvPr userDrawn="1"/>
            </p:nvSpPr>
            <p:spPr>
              <a:xfrm>
                <a:off x="234897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5" name="Rectangle 44"/>
              <p:cNvSpPr/>
              <p:nvPr userDrawn="1"/>
            </p:nvSpPr>
            <p:spPr>
              <a:xfrm>
                <a:off x="1703872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6" name="Rectangle 45"/>
              <p:cNvSpPr/>
              <p:nvPr userDrawn="1"/>
            </p:nvSpPr>
            <p:spPr>
              <a:xfrm>
                <a:off x="3172849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7" name="Rectangle 46"/>
              <p:cNvSpPr/>
              <p:nvPr userDrawn="1"/>
            </p:nvSpPr>
            <p:spPr>
              <a:xfrm>
                <a:off x="464182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8" name="Rectangle 47"/>
              <p:cNvSpPr/>
              <p:nvPr userDrawn="1"/>
            </p:nvSpPr>
            <p:spPr>
              <a:xfrm>
                <a:off x="6110800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9" name="Rectangle 48"/>
              <p:cNvSpPr/>
              <p:nvPr userDrawn="1"/>
            </p:nvSpPr>
            <p:spPr>
              <a:xfrm>
                <a:off x="757977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9" name="Group 8"/>
            <p:cNvGrpSpPr/>
            <p:nvPr userDrawn="1"/>
          </p:nvGrpSpPr>
          <p:grpSpPr>
            <a:xfrm>
              <a:off x="234897" y="3458066"/>
              <a:ext cx="8655157" cy="654180"/>
              <a:chOff x="234897" y="1024602"/>
              <a:chExt cx="8655157" cy="654180"/>
            </a:xfrm>
            <a:grpFill/>
          </p:grpSpPr>
          <p:sp>
            <p:nvSpPr>
              <p:cNvPr id="38" name="Rectangle 37"/>
              <p:cNvSpPr/>
              <p:nvPr userDrawn="1"/>
            </p:nvSpPr>
            <p:spPr>
              <a:xfrm>
                <a:off x="234897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9" name="Rectangle 38"/>
              <p:cNvSpPr/>
              <p:nvPr userDrawn="1"/>
            </p:nvSpPr>
            <p:spPr>
              <a:xfrm>
                <a:off x="1703872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0" name="Rectangle 39"/>
              <p:cNvSpPr/>
              <p:nvPr userDrawn="1"/>
            </p:nvSpPr>
            <p:spPr>
              <a:xfrm>
                <a:off x="3172849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1" name="Rectangle 40"/>
              <p:cNvSpPr/>
              <p:nvPr userDrawn="1"/>
            </p:nvSpPr>
            <p:spPr>
              <a:xfrm>
                <a:off x="464182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2" name="Rectangle 41"/>
              <p:cNvSpPr/>
              <p:nvPr userDrawn="1"/>
            </p:nvSpPr>
            <p:spPr>
              <a:xfrm>
                <a:off x="6110800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43" name="Rectangle 42"/>
              <p:cNvSpPr/>
              <p:nvPr userDrawn="1"/>
            </p:nvSpPr>
            <p:spPr>
              <a:xfrm>
                <a:off x="757977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234897" y="4268541"/>
              <a:ext cx="8655157" cy="654180"/>
              <a:chOff x="234897" y="1024602"/>
              <a:chExt cx="8655157" cy="654180"/>
            </a:xfrm>
            <a:grpFill/>
          </p:grpSpPr>
          <p:sp>
            <p:nvSpPr>
              <p:cNvPr id="32" name="Rectangle 31"/>
              <p:cNvSpPr/>
              <p:nvPr userDrawn="1"/>
            </p:nvSpPr>
            <p:spPr>
              <a:xfrm>
                <a:off x="234897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1703872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4" name="Rectangle 33"/>
              <p:cNvSpPr/>
              <p:nvPr userDrawn="1"/>
            </p:nvSpPr>
            <p:spPr>
              <a:xfrm>
                <a:off x="3172849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5" name="Rectangle 34"/>
              <p:cNvSpPr/>
              <p:nvPr userDrawn="1"/>
            </p:nvSpPr>
            <p:spPr>
              <a:xfrm>
                <a:off x="464182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6" name="Rectangle 35"/>
              <p:cNvSpPr/>
              <p:nvPr userDrawn="1"/>
            </p:nvSpPr>
            <p:spPr>
              <a:xfrm>
                <a:off x="6110800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7" name="Rectangle 36"/>
              <p:cNvSpPr/>
              <p:nvPr userDrawn="1"/>
            </p:nvSpPr>
            <p:spPr>
              <a:xfrm>
                <a:off x="757977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234897" y="5079016"/>
              <a:ext cx="8655157" cy="654180"/>
              <a:chOff x="234897" y="1024602"/>
              <a:chExt cx="8655157" cy="654180"/>
            </a:xfrm>
            <a:grpFill/>
          </p:grpSpPr>
          <p:sp>
            <p:nvSpPr>
              <p:cNvPr id="26" name="Rectangle 25"/>
              <p:cNvSpPr/>
              <p:nvPr userDrawn="1"/>
            </p:nvSpPr>
            <p:spPr>
              <a:xfrm>
                <a:off x="234897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1703872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8" name="Rectangle 27"/>
              <p:cNvSpPr/>
              <p:nvPr userDrawn="1"/>
            </p:nvSpPr>
            <p:spPr>
              <a:xfrm>
                <a:off x="3172849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9" name="Rectangle 28"/>
              <p:cNvSpPr/>
              <p:nvPr userDrawn="1"/>
            </p:nvSpPr>
            <p:spPr>
              <a:xfrm>
                <a:off x="464182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6110800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757977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2" name="Group 11"/>
            <p:cNvGrpSpPr/>
            <p:nvPr userDrawn="1"/>
          </p:nvGrpSpPr>
          <p:grpSpPr>
            <a:xfrm>
              <a:off x="234897" y="5889494"/>
              <a:ext cx="8655157" cy="654180"/>
              <a:chOff x="234897" y="1024602"/>
              <a:chExt cx="8655157" cy="654180"/>
            </a:xfrm>
            <a:grpFill/>
          </p:grpSpPr>
          <p:sp>
            <p:nvSpPr>
              <p:cNvPr id="20" name="Rectangle 19"/>
              <p:cNvSpPr/>
              <p:nvPr userDrawn="1"/>
            </p:nvSpPr>
            <p:spPr>
              <a:xfrm>
                <a:off x="234897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1703872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 userDrawn="1"/>
            </p:nvSpPr>
            <p:spPr>
              <a:xfrm>
                <a:off x="3172849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464182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4" name="Rectangle 23"/>
              <p:cNvSpPr/>
              <p:nvPr userDrawn="1"/>
            </p:nvSpPr>
            <p:spPr>
              <a:xfrm>
                <a:off x="6110800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757977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  <p:grpSp>
          <p:nvGrpSpPr>
            <p:cNvPr id="13" name="Group 12"/>
            <p:cNvGrpSpPr/>
            <p:nvPr userDrawn="1"/>
          </p:nvGrpSpPr>
          <p:grpSpPr>
            <a:xfrm>
              <a:off x="234897" y="216166"/>
              <a:ext cx="8655157" cy="654180"/>
              <a:chOff x="234897" y="1024602"/>
              <a:chExt cx="8655157" cy="654180"/>
            </a:xfrm>
            <a:grpFill/>
          </p:grpSpPr>
          <p:sp>
            <p:nvSpPr>
              <p:cNvPr id="14" name="Rectangle 13"/>
              <p:cNvSpPr/>
              <p:nvPr userDrawn="1"/>
            </p:nvSpPr>
            <p:spPr>
              <a:xfrm>
                <a:off x="234897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1703872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3172849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464182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6110800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579774" y="1024602"/>
                <a:ext cx="1310280" cy="654180"/>
              </a:xfrm>
              <a:prstGeom prst="rect">
                <a:avLst/>
              </a:prstGeom>
              <a:grpFill/>
              <a:ln w="952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4572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6858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914400" algn="l" rtl="0" fontAlgn="base">
                  <a:spcBef>
                    <a:spcPct val="0"/>
                  </a:spcBef>
                  <a:spcAft>
                    <a:spcPct val="0"/>
                  </a:spcAft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1430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13716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16002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1828800" algn="l" defTabSz="2286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/>
              </a:p>
            </p:txBody>
          </p:sp>
        </p:grpSp>
      </p:grpSp>
      <p:sp>
        <p:nvSpPr>
          <p:cNvPr id="123" name="Rectangle 122"/>
          <p:cNvSpPr/>
          <p:nvPr/>
        </p:nvSpPr>
        <p:spPr>
          <a:xfrm>
            <a:off x="218801" y="6565906"/>
            <a:ext cx="8680727" cy="10387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marL="0" marR="0" lvl="0" indent="0" algn="l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08" algn="l"/>
                <a:tab pos="1114397" algn="l"/>
                <a:tab pos="2221651" algn="l"/>
                <a:tab pos="3321761" algn="l"/>
                <a:tab pos="4436158" algn="l"/>
                <a:tab pos="5529125" algn="l"/>
              </a:tabLst>
              <a:defRPr/>
            </a:pP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charset="0"/>
              </a:rPr>
              <a:t> </a:t>
            </a:r>
            <a:fld id="{4E9C4014-82B0-4AE1-B8C7-8DEEE87CAFAD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charset="0"/>
              </a:rPr>
              <a:pPr marL="0" marR="0" lvl="0" indent="0" algn="l" defTabSz="68578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14308" algn="l"/>
                  <a:tab pos="1114397" algn="l"/>
                  <a:tab pos="2221651" algn="l"/>
                  <a:tab pos="3321761" algn="l"/>
                  <a:tab pos="4436158" algn="l"/>
                  <a:tab pos="5529125" algn="l"/>
                </a:tabLst>
                <a:defRPr/>
              </a:pPr>
              <a:t>‹#›</a:t>
            </a:fld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charset="0"/>
              </a:rPr>
              <a:t>	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Next" panose="020B0503020202020204" pitchFamily="34" charset="0"/>
                <a:ea typeface="ＭＳ Ｐゴシック" charset="0"/>
                <a:cs typeface="ＭＳ Ｐゴシック" charset="0"/>
              </a:rPr>
              <a:t>©Vessel Technologies Inc.	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847" y="191583"/>
            <a:ext cx="8676680" cy="2693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31" y="1783080"/>
            <a:ext cx="868072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372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  <p:sldLayoutId id="2147484104" r:id="rId18"/>
    <p:sldLayoutId id="2147484105" r:id="rId19"/>
    <p:sldLayoutId id="2147484106" r:id="rId20"/>
    <p:sldLayoutId id="2147484107" r:id="rId21"/>
    <p:sldLayoutId id="2147484108" r:id="rId22"/>
    <p:sldLayoutId id="2147484109" r:id="rId23"/>
    <p:sldLayoutId id="2147484110" r:id="rId24"/>
    <p:sldLayoutId id="2147484111" r:id="rId25"/>
    <p:sldLayoutId id="2147484112" r:id="rId26"/>
    <p:sldLayoutId id="2147484113" r:id="rId27"/>
    <p:sldLayoutId id="2147484114" r:id="rId28"/>
  </p:sldLayoutIdLst>
  <p:hf sldNum="0" hdr="0" dt="0"/>
  <p:txStyles>
    <p:titleStyle>
      <a:lvl1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800" b="1" i="0" kern="1200" spc="-38" baseline="0">
          <a:solidFill>
            <a:srgbClr val="FFB400"/>
          </a:solidFill>
          <a:latin typeface="Avenir Next LT Pro" panose="020B0504020202020204" pitchFamily="34" charset="77"/>
          <a:ea typeface="ＭＳ Ｐゴシック" charset="0"/>
          <a:cs typeface="Arial" pitchFamily="34" charset="0"/>
        </a:defRPr>
      </a:lvl1pPr>
      <a:lvl2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171446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342892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514337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685783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191" indent="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Font typeface="Arial" pitchFamily="34" charset="0"/>
        <a:buNone/>
        <a:defRPr sz="1200" b="0" i="0" kern="1200" spc="-8" baseline="0">
          <a:solidFill>
            <a:schemeClr val="tx1"/>
          </a:solidFill>
          <a:latin typeface="Avenir Next LT Pro" panose="020B0504020202020204" pitchFamily="34" charset="77"/>
          <a:ea typeface="ＭＳ Ｐゴシック" charset="0"/>
          <a:cs typeface="Arial" pitchFamily="34" charset="0"/>
        </a:defRPr>
      </a:lvl1pPr>
      <a:lvl2pPr marL="257175" indent="-257175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+mj-lt"/>
        <a:buAutoNum type="arabicPeriod"/>
        <a:defRPr sz="1200" b="0" i="0" kern="1200" spc="-8" baseline="0">
          <a:solidFill>
            <a:schemeClr val="tx1"/>
          </a:solidFill>
          <a:latin typeface="Avenir Next LT Pro" panose="020B0504020202020204" pitchFamily="34" charset="77"/>
          <a:ea typeface="ＭＳ Ｐゴシック" charset="0"/>
          <a:cs typeface="Arial" pitchFamily="34" charset="0"/>
        </a:defRPr>
      </a:lvl2pPr>
      <a:lvl3pPr marL="219456" indent="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60000"/>
        <a:buFont typeface="Arial" panose="020B0604020202020204" pitchFamily="34" charset="0"/>
        <a:buChar char="•"/>
        <a:defRPr sz="1200" b="0" i="0" kern="1200" spc="-8" baseline="0">
          <a:solidFill>
            <a:schemeClr val="tx1"/>
          </a:solidFill>
          <a:latin typeface="Avenir Next LT Pro" panose="020B0504020202020204" pitchFamily="34" charset="77"/>
          <a:ea typeface="ＭＳ Ｐゴシック" charset="0"/>
          <a:cs typeface="Arial" pitchFamily="34" charset="0"/>
        </a:defRPr>
      </a:lvl3pPr>
      <a:lvl4pPr marL="383372" indent="-129776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·"/>
        <a:defRPr sz="1200" b="0" i="0" kern="1200" spc="-8" baseline="0">
          <a:solidFill>
            <a:schemeClr val="tx1"/>
          </a:solidFill>
          <a:latin typeface="Avenir Next LT Pro" panose="020B0504020202020204" pitchFamily="34" charset="77"/>
          <a:ea typeface="ＭＳ Ｐゴシック" charset="0"/>
          <a:cs typeface="Arial" pitchFamily="34" charset="0"/>
        </a:defRPr>
      </a:lvl4pPr>
      <a:lvl5pPr marL="510767" indent="0" algn="l" rtl="0" eaLnBrk="1" fontAlgn="base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Tx/>
        <a:buNone/>
        <a:defRPr sz="1200" b="0" i="0" kern="1200" spc="-8" baseline="0">
          <a:solidFill>
            <a:schemeClr val="tx1"/>
          </a:solidFill>
          <a:latin typeface="Avenir Next LT Pro" panose="020B0504020202020204" pitchFamily="34" charset="77"/>
          <a:ea typeface="ＭＳ Ｐゴシック" charset="0"/>
          <a:cs typeface="Arial" pitchFamily="34" charset="0"/>
        </a:defRPr>
      </a:lvl5pPr>
      <a:lvl6pPr marL="464333" indent="-171446" algn="l" defTabSz="342892" rtl="0" eaLnBrk="1" latinLnBrk="0" hangingPunct="1">
        <a:lnSpc>
          <a:spcPts val="18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657209" indent="-171446" algn="l" defTabSz="342892" rtl="0" eaLnBrk="1" latinLnBrk="0" hangingPunct="1">
        <a:lnSpc>
          <a:spcPts val="18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41744"/>
            <a:ext cx="7248236" cy="11309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Sacred Oak Coventry, LLC – Site Plan Application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2665 Boston Turnpike, Coventry, CT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9142F-4D35-4FFD-B27C-CC30D4923C46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3636" y="5329382"/>
            <a:ext cx="765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Coventry Planning &amp; Zoning Commission</a:t>
            </a:r>
          </a:p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14,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3246B8-6CB3-EA4C-C18C-DC592C9B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433" y="1472665"/>
            <a:ext cx="5976569" cy="36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0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7084" y="115233"/>
            <a:ext cx="562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Coventry G.I.S. Aerial – Surrounding Neighborhood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C7EA9-BDAD-1273-4654-96865575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03" y="553577"/>
            <a:ext cx="7489993" cy="54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1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FC8A0-6CB4-B088-5622-886120BFED17}"/>
              </a:ext>
            </a:extLst>
          </p:cNvPr>
          <p:cNvSpPr txBox="1"/>
          <p:nvPr/>
        </p:nvSpPr>
        <p:spPr>
          <a:xfrm>
            <a:off x="1757084" y="115233"/>
            <a:ext cx="562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Coventry G.I.S. Aerial – Subject Property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DC562-F105-F1A0-7553-F6E0775E0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487" y="484565"/>
            <a:ext cx="6349671" cy="577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6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F8F34-590A-63FB-3EB0-4B018369E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6BF4E-8B72-7497-019E-0E6AA06F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8A35-BB67-4627-8F8D-23C296D28019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966C0F-942C-49D8-1B9E-178F25E35D72}"/>
              </a:ext>
            </a:extLst>
          </p:cNvPr>
          <p:cNvSpPr txBox="1"/>
          <p:nvPr/>
        </p:nvSpPr>
        <p:spPr>
          <a:xfrm>
            <a:off x="760241" y="115233"/>
            <a:ext cx="309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Survey, 1991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2F765-034C-4CDD-7B9C-378AE95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4" y="484565"/>
            <a:ext cx="3954584" cy="5791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799A18-27D4-CA2E-B5B2-1FB01F106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868" y="484564"/>
            <a:ext cx="4046657" cy="5791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D2B2A-7D73-C25C-60F6-FB8400355FC5}"/>
              </a:ext>
            </a:extLst>
          </p:cNvPr>
          <p:cNvSpPr txBox="1"/>
          <p:nvPr/>
        </p:nvSpPr>
        <p:spPr>
          <a:xfrm>
            <a:off x="5002401" y="33089"/>
            <a:ext cx="309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UCONN M.A.G.I.C. Aerial, 1990</a:t>
            </a:r>
          </a:p>
        </p:txBody>
      </p:sp>
    </p:spTree>
    <p:extLst>
      <p:ext uri="{BB962C8B-B14F-4D97-AF65-F5344CB8AC3E}">
        <p14:creationId xmlns:p14="http://schemas.microsoft.com/office/powerpoint/2010/main" val="358348048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Vessel Master">
  <a:themeElements>
    <a:clrScheme name="Custom 1">
      <a:dk1>
        <a:srgbClr val="000000"/>
      </a:dk1>
      <a:lt1>
        <a:srgbClr val="FFFFFF"/>
      </a:lt1>
      <a:dk2>
        <a:srgbClr val="626669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DCO Theme Fonts">
      <a:majorFont>
        <a:latin typeface="NeueHaasGroteskDisp Pro Md"/>
        <a:ea typeface=""/>
        <a:cs typeface=""/>
      </a:majorFont>
      <a:minorFont>
        <a:latin typeface="NeueHaasGroteskDisp Pro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1200" dirty="0" smtClean="0">
            <a:solidFill>
              <a:schemeClr val="tx1"/>
            </a:solidFill>
            <a:latin typeface="NeueHaasGroteskDisp Pro Lt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75000"/>
            </a:schemeClr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lnSpc>
            <a:spcPct val="90000"/>
          </a:lnSpc>
          <a:defRPr sz="1200" dirty="0" smtClean="0">
            <a:latin typeface="NeueHaasGroteskDisp Pro L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essel PPT TEMPLATE" id="{BF257A52-827B-4CB1-9904-E804A450C706}" vid="{4351E6CB-8BF4-48C6-B2D0-754EBA6A7B0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.xml><?xml version="1.0" encoding="utf-8"?>
<properties xmlns="http://www.imanage.com/work/xmlschema">
  <documentid>WORKSITE!66786944.1</documentid>
  <senderid>MORINAR</senderid>
  <senderemail>AMORIN@HINCKLEYALLEN.COM</senderemail>
  <lastmodified>2025-10-14T11:06:45.0000000-04:00</lastmodified>
  <database>WORKSITE</database>
</properties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11592</TotalTime>
  <Words>70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12 Avenir 35 Light   02173</vt:lpstr>
      <vt:lpstr>Arial</vt:lpstr>
      <vt:lpstr>Avenir Next</vt:lpstr>
      <vt:lpstr>Avenir Next LT Pro</vt:lpstr>
      <vt:lpstr>Calibri</vt:lpstr>
      <vt:lpstr>Calibri Light</vt:lpstr>
      <vt:lpstr>NeueHaasGroteskDisp Pro Lt</vt:lpstr>
      <vt:lpstr>Times New Roman</vt:lpstr>
      <vt:lpstr>Retrospect</vt:lpstr>
      <vt:lpstr>Vessel Master</vt:lpstr>
      <vt:lpstr>Sacred Oak Coventry, LLC – Site Plan Application 2665 Boston Turnpike, Coventry, CT </vt:lpstr>
      <vt:lpstr>PowerPoint Presentation</vt:lpstr>
      <vt:lpstr>PowerPoint Presentation</vt:lpstr>
      <vt:lpstr>PowerPoint Presentation</vt:lpstr>
    </vt:vector>
  </TitlesOfParts>
  <Company>Shipman &amp; Goodwin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Gyroscope Development Group, LLC</dc:title>
  <dc:creator>Waterbury, Susan L.</dc:creator>
  <cp:lastModifiedBy>Morin, Andrew R.</cp:lastModifiedBy>
  <cp:revision>141</cp:revision>
  <cp:lastPrinted>2022-10-19T20:20:11Z</cp:lastPrinted>
  <dcterms:created xsi:type="dcterms:W3CDTF">2020-07-27T15:11:27Z</dcterms:created>
  <dcterms:modified xsi:type="dcterms:W3CDTF">2025-10-14T15:06:45Z</dcterms:modified>
</cp:coreProperties>
</file>